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9" r:id="rId4"/>
    <p:sldId id="301" r:id="rId5"/>
    <p:sldId id="302" r:id="rId6"/>
    <p:sldId id="292" r:id="rId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" id="{E75E278A-FF0E-49A4-B170-79828D63BBAD}">
          <p14:sldIdLst>
            <p14:sldId id="256"/>
          </p14:sldIdLst>
        </p14:section>
        <p14:section name="Конструктор, трансформация, добавление заметок, совместная работа, помощник" id="{B9B51309-D148-4332-87C2-07BE32FBCA3B}">
          <p14:sldIdLst>
            <p14:sldId id="271"/>
            <p14:sldId id="279"/>
            <p14:sldId id="301"/>
            <p14:sldId id="302"/>
            <p14:sldId id="292"/>
          </p14:sldIdLst>
        </p14:section>
        <p14:section name="Подробнее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F2F2F2"/>
    <a:srgbClr val="404040"/>
    <a:srgbClr val="FF9B45"/>
    <a:srgbClr val="DD462F"/>
    <a:srgbClr val="F8CFB6"/>
    <a:srgbClr val="F8CAB6"/>
    <a:srgbClr val="923922"/>
    <a:srgbClr val="F5F5F5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241" autoAdjust="0"/>
  </p:normalViewPr>
  <p:slideViewPr>
    <p:cSldViewPr snapToGrid="0">
      <p:cViewPr varScale="1">
        <p:scale>
          <a:sx n="116" d="100"/>
          <a:sy n="116" d="100"/>
        </p:scale>
        <p:origin x="120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EF2CABD-ADFB-4662-86FE-964DAD288E0E}" type="datetime1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812D4-DBF0-450F-B19D-420CCD76CB60}" type="datetime1">
              <a:rPr lang="ru-RU" smtClean="0"/>
              <a:pPr/>
              <a:t>05.03.2024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82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3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FD3A99-1B88-53DA-90DA-8650999EDD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70A2182-691E-ADF5-682F-D23B498B35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25F5DAE-8F58-9EE7-AAB1-BBBEDFB65E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589216-CD07-3BFB-DDEA-75C8B1B3DD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768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2D0096-E35D-BF76-F12F-9C2635F7A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9063202-A4E8-E01C-30D1-725591771F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64358F2-6712-8FDC-02A2-AB9EB50126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BDB9D6-CE3E-77C2-C996-46ACBE49C4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667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8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4BFA7FF-3CFD-4CAD-BB9E-67BC1F4C890D}" type="datetime1">
              <a:rPr lang="ru-RU" noProof="0" smtClean="0"/>
              <a:t>05.03.2024</a:t>
            </a:fld>
            <a:endParaRPr lang="ru-RU" noProof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0" name="Прямоуголь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E309820-F966-41D6-9A9E-F094402396DD}" type="datetime1">
              <a:rPr lang="ru-RU" noProof="0" smtClean="0"/>
              <a:t>05.03.2024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4ED862-BC62-1AD2-EE38-8C5E648A8AD0}"/>
              </a:ext>
            </a:extLst>
          </p:cNvPr>
          <p:cNvSpPr/>
          <p:nvPr/>
        </p:nvSpPr>
        <p:spPr>
          <a:xfrm>
            <a:off x="482885" y="380144"/>
            <a:ext cx="11301573" cy="60617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ru-RU" sz="4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6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9AAF28-3F4C-E4E6-8511-DC9748F3261C}"/>
              </a:ext>
            </a:extLst>
          </p:cNvPr>
          <p:cNvSpPr txBox="1"/>
          <p:nvPr/>
        </p:nvSpPr>
        <p:spPr>
          <a:xfrm>
            <a:off x="612864" y="885640"/>
            <a:ext cx="10335222" cy="1741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СОЦИАЛЬНО-ОРИЕНТИРОВАННЫЙ БИЗНЕС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C02736-143E-89C5-FC19-078F203B9C3A}"/>
              </a:ext>
            </a:extLst>
          </p:cNvPr>
          <p:cNvSpPr txBox="1"/>
          <p:nvPr/>
        </p:nvSpPr>
        <p:spPr>
          <a:xfrm>
            <a:off x="7821596" y="3564959"/>
            <a:ext cx="36524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МИФ ИЛИ РЕАЛЬНОСТЬ?</a:t>
            </a:r>
            <a:endParaRPr lang="ru-RU" sz="4800" dirty="0">
              <a:solidFill>
                <a:schemeClr val="bg1"/>
              </a:solidFill>
            </a:endParaRPr>
          </a:p>
          <a:p>
            <a:pPr algn="ctr"/>
            <a:endParaRPr lang="ru-RU" sz="24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B04398D-9839-A194-5053-E701D022F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203" y="2223360"/>
            <a:ext cx="4767393" cy="346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465943-01A8-AE60-B3B2-D3BD2A08C724}"/>
              </a:ext>
            </a:extLst>
          </p:cNvPr>
          <p:cNvSpPr txBox="1"/>
          <p:nvPr/>
        </p:nvSpPr>
        <p:spPr>
          <a:xfrm>
            <a:off x="846001" y="309336"/>
            <a:ext cx="9028670" cy="71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Социальное предпринимательство </a:t>
            </a:r>
            <a:endParaRPr lang="ru-RU" sz="6600" b="1" kern="100" dirty="0">
              <a:solidFill>
                <a:srgbClr val="C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0EF10F-927D-9344-FB2A-835961B4A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759" y="1606378"/>
            <a:ext cx="6452970" cy="48397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5C2000-4DC6-6A6C-5A1B-5D3166664579}"/>
              </a:ext>
            </a:extLst>
          </p:cNvPr>
          <p:cNvSpPr txBox="1"/>
          <p:nvPr/>
        </p:nvSpPr>
        <p:spPr>
          <a:xfrm>
            <a:off x="782593" y="2802579"/>
            <a:ext cx="412715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деятельность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изначально направленная на решение или смягчение 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социальных проблем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общества на условиях 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самоокупаемости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и 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устойчивости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0624E52-96BA-4A10-CEE1-8F8C4BC1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Мифы СП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86AEE9-17FC-638A-BA0C-1DAAC55D4B9E}"/>
              </a:ext>
            </a:extLst>
          </p:cNvPr>
          <p:cNvSpPr txBox="1"/>
          <p:nvPr/>
        </p:nvSpPr>
        <p:spPr>
          <a:xfrm>
            <a:off x="911766" y="2057134"/>
            <a:ext cx="5703218" cy="3060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kern="0" dirty="0">
                <a:solidFill>
                  <a:srgbClr val="119DD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Миф № 1.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kern="0" dirty="0">
                <a:solidFill>
                  <a:srgbClr val="119DD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Социальное предпринимательство – это не бизнес</a:t>
            </a:r>
            <a:endParaRPr lang="ru-RU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F8F520D-2451-3FFA-BDC3-8213AD33D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247" y="2299288"/>
            <a:ext cx="4881964" cy="274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36D498-6DCC-ABF8-56E9-E9D3E5BF50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4D4B01A-CF8F-A216-62D0-12CE08BC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Мифы СП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3AF0B9-D681-F855-D8CB-4CC9ED38FA61}"/>
              </a:ext>
            </a:extLst>
          </p:cNvPr>
          <p:cNvSpPr txBox="1"/>
          <p:nvPr/>
        </p:nvSpPr>
        <p:spPr>
          <a:xfrm>
            <a:off x="705820" y="2700403"/>
            <a:ext cx="570321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119DD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Миф № 2. Социальное предпринимательство – это благотворительность</a:t>
            </a:r>
            <a:endParaRPr lang="ru-RU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7BA9DE-0D41-36B1-C260-408B3549B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513" y="1977081"/>
            <a:ext cx="5063094" cy="337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3F06DB-2273-BA6B-A730-068C91E267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2D961A8-7EF9-DED0-11EA-BD69517C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Мифы СП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DEF258-FB3A-F677-CE53-F9F9A98FD967}"/>
              </a:ext>
            </a:extLst>
          </p:cNvPr>
          <p:cNvSpPr txBox="1"/>
          <p:nvPr/>
        </p:nvSpPr>
        <p:spPr>
          <a:xfrm>
            <a:off x="705820" y="2700403"/>
            <a:ext cx="570321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119DD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Миф № 3. Социальное предпринимательство не про деньги</a:t>
            </a:r>
            <a:endParaRPr lang="ru-RU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42EFADC-ACA1-EE9A-F39C-515B66788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8568" y="1381254"/>
            <a:ext cx="1943100" cy="18383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A89EC24-8682-2CA3-DD06-DE1D91EDA1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3899" y="4444507"/>
            <a:ext cx="1943099" cy="166202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9D8E818-0EF6-691A-1A05-F2D08F7E42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8539" y="2901457"/>
            <a:ext cx="15335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833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62395" y="388885"/>
            <a:ext cx="9528049" cy="640080"/>
          </a:xfrm>
        </p:spPr>
        <p:txBody>
          <a:bodyPr rtlCol="0">
            <a:normAutofit fontScale="90000"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Что такое социальное предпринимательство и чем оно отличается от некоммерческого</a:t>
            </a:r>
            <a:endParaRPr lang="ru-RU" sz="20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615FB2D-906F-5182-0B77-17C08D2F8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551" y="1522474"/>
            <a:ext cx="2859789" cy="19065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6A1412-A021-9331-82A7-0850E8B03096}"/>
              </a:ext>
            </a:extLst>
          </p:cNvPr>
          <p:cNvSpPr txBox="1"/>
          <p:nvPr/>
        </p:nvSpPr>
        <p:spPr>
          <a:xfrm>
            <a:off x="4061254" y="1577906"/>
            <a:ext cx="728719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Отличие социальных предприятий от некоммерческих организаций 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в том, что первые решают проблемы граждан с помощью бизнеса. Они получают финансовую прибыль от своей деятельности, а благотворительные фонды и другие НКО — нет.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Отличие социального бизнеса от обычного 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 том, что главный критерий успешности таких компаний — не прибыль, а </a:t>
            </a:r>
            <a:r>
              <a:rPr lang="ru-RU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социальный эффект. 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8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30_TF10001108_Win32" id="{108FE444-BA81-406C-926B-C22433040ED4}" vid="{B828EE0D-6F30-46BE-9117-D5BB5149D8B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{172B64EB-9D65-4106-BDC8-94502EC94720}tf10001108_win32</Template>
  <TotalTime>419</TotalTime>
  <Words>131</Words>
  <Application>Microsoft Office PowerPoint</Application>
  <PresentationFormat>Широкоэкранный</PresentationFormat>
  <Paragraphs>20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Tahoma</vt:lpstr>
      <vt:lpstr>Times New Roman</vt:lpstr>
      <vt:lpstr>WelcomeDoc</vt:lpstr>
      <vt:lpstr>Презентация PowerPoint</vt:lpstr>
      <vt:lpstr>Презентация PowerPoint</vt:lpstr>
      <vt:lpstr>Мифы СП</vt:lpstr>
      <vt:lpstr>Мифы СП</vt:lpstr>
      <vt:lpstr>Мифы СП</vt:lpstr>
      <vt:lpstr>Что такое социальное предпринимательство и чем оно отличается от некоммерческого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 ВЛИЯНИЕ!</dc:title>
  <dc:creator>Olesya Geshko</dc:creator>
  <cp:keywords/>
  <cp:lastModifiedBy>Olesya Geshko</cp:lastModifiedBy>
  <cp:revision>49</cp:revision>
  <dcterms:created xsi:type="dcterms:W3CDTF">2023-03-30T12:57:54Z</dcterms:created>
  <dcterms:modified xsi:type="dcterms:W3CDTF">2024-03-05T02:50:48Z</dcterms:modified>
  <cp:version/>
</cp:coreProperties>
</file>