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64" r:id="rId6"/>
    <p:sldId id="260" r:id="rId7"/>
    <p:sldId id="268" r:id="rId8"/>
    <p:sldId id="261" r:id="rId9"/>
    <p:sldId id="269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5" autoAdjust="0"/>
  </p:normalViewPr>
  <p:slideViewPr>
    <p:cSldViewPr>
      <p:cViewPr varScale="1">
        <p:scale>
          <a:sx n="53" d="100"/>
          <a:sy n="53" d="100"/>
        </p:scale>
        <p:origin x="79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4605-2E74-4F32-BFEB-53CD58CBAA3A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5B42-1062-4A61-B196-C1C2422B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9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4605-2E74-4F32-BFEB-53CD58CBAA3A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5B42-1062-4A61-B196-C1C2422B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03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4605-2E74-4F32-BFEB-53CD58CBAA3A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5B42-1062-4A61-B196-C1C2422B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74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4605-2E74-4F32-BFEB-53CD58CBAA3A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5B42-1062-4A61-B196-C1C2422B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57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4605-2E74-4F32-BFEB-53CD58CBAA3A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5B42-1062-4A61-B196-C1C2422B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42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4605-2E74-4F32-BFEB-53CD58CBAA3A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5B42-1062-4A61-B196-C1C2422B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65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4605-2E74-4F32-BFEB-53CD58CBAA3A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5B42-1062-4A61-B196-C1C2422B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6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4605-2E74-4F32-BFEB-53CD58CBAA3A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5B42-1062-4A61-B196-C1C2422B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20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4605-2E74-4F32-BFEB-53CD58CBAA3A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5B42-1062-4A61-B196-C1C2422B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23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4605-2E74-4F32-BFEB-53CD58CBAA3A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5B42-1062-4A61-B196-C1C2422B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57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4605-2E74-4F32-BFEB-53CD58CBAA3A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F5B42-1062-4A61-B196-C1C2422B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32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84605-2E74-4F32-BFEB-53CD58CBAA3A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F5B42-1062-4A61-B196-C1C2422BA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06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особенностях приема на обучение по образовательным программам высшего образования – программам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программам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программам магистратуры, программам подготовки научно-педагогических кадров в аспирантуре на 2020/21 учебный год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№ 726 от 15 июня 2020 г.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Вступает в силу с 29 июня 2020 г.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22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ПК 2020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3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приём:</a:t>
            </a:r>
          </a:p>
          <a:p>
            <a:pPr marL="0" lvl="0" indent="0">
              <a:buNone/>
            </a:pPr>
            <a:r>
              <a:rPr lang="ru-RU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</a:t>
            </a:r>
            <a:r>
              <a:rPr lang="ru-RU" sz="3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специалитета</a:t>
            </a:r>
            <a: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очной и очно-заочной формам </a:t>
            </a:r>
            <a:r>
              <a:rPr lang="ru-RU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объявляется  не </a:t>
            </a:r>
            <a: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 15 сентября 2020 г.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567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ПК 2020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подачи документов в вуз: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 через «Личный кабинет»;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Почте России (После 29 июня 2020 г.);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 (если в регионе снимут ограничения, касающиеся посещения вузов)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57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ПК 2020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Абитуриенты смогут подать заявления в вузы до сдачи </a:t>
            </a:r>
            <a:r>
              <a:rPr lang="ru-RU" sz="3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ЕГЭ;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Последний </a:t>
            </a:r>
            <a:r>
              <a:rPr lang="ru-RU" sz="3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день приёма документов </a:t>
            </a:r>
            <a:r>
              <a:rPr lang="ru-RU" sz="3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места КЦП (по ЕГЭ, </a:t>
            </a:r>
            <a:r>
              <a:rPr lang="ru-RU" sz="36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бакалавриат</a:t>
            </a:r>
            <a:r>
              <a:rPr lang="ru-RU" sz="3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– </a:t>
            </a:r>
            <a:r>
              <a:rPr lang="ru-RU" sz="3600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18 </a:t>
            </a:r>
            <a:r>
              <a:rPr lang="ru-RU" sz="36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августа</a:t>
            </a:r>
            <a:r>
              <a:rPr lang="ru-RU" sz="3600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Последний день приёма документов на </a:t>
            </a:r>
            <a:r>
              <a:rPr lang="ru-RU" sz="3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места КЦП (магистратура) </a:t>
            </a:r>
            <a:r>
              <a:rPr lang="ru-RU" sz="3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</a:t>
            </a:r>
            <a:r>
              <a:rPr lang="ru-RU" sz="36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 августа</a:t>
            </a:r>
            <a:r>
              <a:rPr lang="ru-RU" sz="3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486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ПК 2020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Расписание вступительных испытаний (</a:t>
            </a:r>
            <a:r>
              <a:rPr lang="ru-RU" b="1" i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бакалаврит</a:t>
            </a:r>
            <a:r>
              <a:rPr lang="ru-RU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Для абитуриентов, поступающих на коммерческой основе, располагается  на официальном сайте приемной комиссии;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Для абитуриентов,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претендующих на участие в конкурсе на места КЦП будет расположено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официальном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сайте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приемной комиссии 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 позднее 15 июля.</a:t>
            </a:r>
            <a:endParaRPr lang="ru-RU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897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ПК 2020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Расписание вступительных испытаний (магистратура):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Для абитуриентов, поступающих на коммерческой основе с </a:t>
            </a:r>
            <a:r>
              <a:rPr lang="ru-RU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26 июня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Для абитуриентов,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претендующих на участие в конкурсе на места КЦП – </a:t>
            </a: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23 июля,  10 и  11 августа.</a:t>
            </a:r>
            <a:endParaRPr lang="ru-RU" b="1" i="1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51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ПК 2020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Проведение  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вступительных испытаний,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рассмотрение  </a:t>
            </a:r>
            <a:r>
              <a:rPr lang="ru-RU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апелляции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поступающих осуществляется </a:t>
            </a:r>
            <a:r>
              <a:rPr lang="ru-RU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лично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если это не противоречит законодательным актам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общей </a:t>
            </a:r>
            <a:r>
              <a:rPr lang="ru-RU" u="sng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санитарно-эпидемиологической обстановке в регионе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910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71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поступающих размещаются на сайте университета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августа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Особая и целевая квота: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Согласия на зачисление принимаются строго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18.00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местному времени –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и 21 августа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на зачисление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августа.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090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ачисление на основные места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принимаются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18.00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и 23 августа </a:t>
            </a:r>
            <a:endPara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первый этап (80% от КЦП) – 24 августа;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принимаются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строго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18.00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и 25 августа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второй этап (20 % от КЦП) – 26 августа;</a:t>
            </a:r>
          </a:p>
        </p:txBody>
      </p:sp>
    </p:spTree>
    <p:extLst>
      <p:ext uri="{BB962C8B-B14F-4D97-AF65-F5344CB8AC3E}">
        <p14:creationId xmlns:p14="http://schemas.microsoft.com/office/powerpoint/2010/main" val="4132741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Магистратура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Экзамены: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июля, 10 и 11 августа;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Списки поступающих –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августа;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Согласия на зачисление принимаются строго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18.00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местному времени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и 15 августа;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 зачислении –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августа.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1722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388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Об особенностях приема на обучение по образовательным программам высшего образования – программам бакалавриата, программам специалитета, программам магистратуры, программам подготовки научно-педагогических кадров в аспирантуре на 2020/21 учебный год </vt:lpstr>
      <vt:lpstr>Особенности ПК 2020</vt:lpstr>
      <vt:lpstr>Особенности ПК 2020</vt:lpstr>
      <vt:lpstr>Особенности ПК 2020</vt:lpstr>
      <vt:lpstr>Особенности ПК 2020</vt:lpstr>
      <vt:lpstr>Особенности ПК 2020</vt:lpstr>
      <vt:lpstr>Бакалавриат</vt:lpstr>
      <vt:lpstr>Бакалавриат зачисление на основные места </vt:lpstr>
      <vt:lpstr>Магистратура</vt:lpstr>
      <vt:lpstr>Особенности ПК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Larisa</dc:creator>
  <cp:lastModifiedBy>Пользователь</cp:lastModifiedBy>
  <cp:revision>16</cp:revision>
  <dcterms:created xsi:type="dcterms:W3CDTF">2020-06-24T17:16:26Z</dcterms:created>
  <dcterms:modified xsi:type="dcterms:W3CDTF">2020-06-25T10:01:48Z</dcterms:modified>
</cp:coreProperties>
</file>