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3" r:id="rId14"/>
    <p:sldId id="269" r:id="rId15"/>
    <p:sldId id="272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6F3A-0AE8-49CD-B309-DDE05BD34F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0843-9B67-43FF-AD75-1918C76DF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6F3A-0AE8-49CD-B309-DDE05BD34F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0843-9B67-43FF-AD75-1918C76DF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6F3A-0AE8-49CD-B309-DDE05BD34F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0843-9B67-43FF-AD75-1918C76DF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6F3A-0AE8-49CD-B309-DDE05BD34F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0843-9B67-43FF-AD75-1918C76DF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6F3A-0AE8-49CD-B309-DDE05BD34F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0843-9B67-43FF-AD75-1918C76DF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6F3A-0AE8-49CD-B309-DDE05BD34F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0843-9B67-43FF-AD75-1918C76DF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6F3A-0AE8-49CD-B309-DDE05BD34F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0843-9B67-43FF-AD75-1918C76DF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6F3A-0AE8-49CD-B309-DDE05BD34F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0843-9B67-43FF-AD75-1918C76DF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6F3A-0AE8-49CD-B309-DDE05BD34F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0843-9B67-43FF-AD75-1918C76DF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6F3A-0AE8-49CD-B309-DDE05BD34F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0843-9B67-43FF-AD75-1918C76DF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6F3A-0AE8-49CD-B309-DDE05BD34F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4E0843-9B67-43FF-AD75-1918C76DFB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A96F3A-0AE8-49CD-B309-DDE05BD34F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4E0843-9B67-43FF-AD75-1918C76DFB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76;&#1083;&#1103;%20&#1087;&#1088;&#1077;&#1079;&#1077;&#1085;&#1090;&#1072;&#1094;&#1080;&#1080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Станция «СИБИРЯК»</a:t>
            </a:r>
            <a:endParaRPr lang="ru-RU" dirty="0"/>
          </a:p>
        </p:txBody>
      </p:sp>
      <p:pic>
        <p:nvPicPr>
          <p:cNvPr id="6" name="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Девочки лепят снежки</a:t>
            </a:r>
            <a:endParaRPr lang="ru-RU" dirty="0"/>
          </a:p>
        </p:txBody>
      </p:sp>
      <p:pic>
        <p:nvPicPr>
          <p:cNvPr id="4" name="Содержимое 3" descr="IMG_5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«Квартет»</a:t>
            </a:r>
            <a:endParaRPr lang="ru-RU" dirty="0"/>
          </a:p>
        </p:txBody>
      </p:sp>
      <p:pic>
        <p:nvPicPr>
          <p:cNvPr id="4" name="Содержимое 3" descr="IMG_5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Самая меткая группа</a:t>
            </a:r>
            <a:endParaRPr lang="ru-RU" dirty="0"/>
          </a:p>
        </p:txBody>
      </p:sp>
      <p:pic>
        <p:nvPicPr>
          <p:cNvPr id="4" name="Содержимое 3" descr="IMG_5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Выполнение задания</a:t>
            </a:r>
            <a:endParaRPr lang="ru-RU" dirty="0"/>
          </a:p>
        </p:txBody>
      </p:sp>
      <p:pic>
        <p:nvPicPr>
          <p:cNvPr id="6" name="Содержимое 5" descr="IMG_5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Принимаем ответы</a:t>
            </a:r>
            <a:endParaRPr lang="ru-RU" dirty="0"/>
          </a:p>
        </p:txBody>
      </p:sp>
      <p:pic>
        <p:nvPicPr>
          <p:cNvPr id="4" name="Содержимое 3" descr="IMG_5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</a:t>
            </a:r>
            <a:r>
              <a:rPr lang="ru-RU" dirty="0" err="1" smtClean="0"/>
              <a:t>Пипсики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IMG_5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</a:t>
            </a:r>
            <a:r>
              <a:rPr lang="ru-RU" dirty="0" err="1" smtClean="0"/>
              <a:t>Пипсики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IMG_5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«КЭШ»</a:t>
            </a:r>
            <a:endParaRPr lang="ru-RU" dirty="0"/>
          </a:p>
        </p:txBody>
      </p:sp>
      <p:pic>
        <p:nvPicPr>
          <p:cNvPr id="6" name="Содержимое 5" descr="IMG_5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0754" y="1935163"/>
            <a:ext cx="5842492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2000"/>
                    </a:srgbClr>
                  </a:outerShdw>
                </a:effectLst>
              </a:rPr>
              <a:t>за</a:t>
            </a:r>
            <a:r>
              <a:rPr lang="ru-RU" dirty="0" smtClean="0"/>
              <a:t>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МЫ- Ответственные за станцию!</a:t>
            </a:r>
            <a:endParaRPr lang="ru-RU" dirty="0"/>
          </a:p>
        </p:txBody>
      </p:sp>
      <p:pic>
        <p:nvPicPr>
          <p:cNvPr id="4" name="Содержимое 3" descr="IMG_5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0754" y="1935163"/>
            <a:ext cx="5842492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«5 элемент»</a:t>
            </a:r>
            <a:endParaRPr lang="ru-RU" dirty="0"/>
          </a:p>
        </p:txBody>
      </p:sp>
      <p:pic>
        <p:nvPicPr>
          <p:cNvPr id="6" name="Содержимое 5" descr="IMG_5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Самые веселые ребята</a:t>
            </a:r>
            <a:endParaRPr lang="ru-RU" dirty="0"/>
          </a:p>
        </p:txBody>
      </p:sp>
      <p:pic>
        <p:nvPicPr>
          <p:cNvPr id="4" name="Содержимое 3" descr="IMG_5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«Бизнес в кубе» </a:t>
            </a:r>
            <a:endParaRPr lang="ru-RU" dirty="0"/>
          </a:p>
        </p:txBody>
      </p:sp>
      <p:pic>
        <p:nvPicPr>
          <p:cNvPr id="4" name="Содержимое 3" descr="IMG_5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«Пегас»</a:t>
            </a:r>
            <a:endParaRPr lang="ru-RU" dirty="0"/>
          </a:p>
        </p:txBody>
      </p:sp>
      <p:pic>
        <p:nvPicPr>
          <p:cNvPr id="4" name="Содержимое 3" descr="IMG_5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</a:t>
            </a:r>
            <a:r>
              <a:rPr lang="ru-RU" dirty="0" err="1" smtClean="0"/>
              <a:t>Астера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IMG_5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0754" y="1935163"/>
            <a:ext cx="5842492" cy="43894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«Менеджеры»</a:t>
            </a:r>
            <a:endParaRPr lang="ru-RU" dirty="0"/>
          </a:p>
        </p:txBody>
      </p:sp>
      <p:pic>
        <p:nvPicPr>
          <p:cNvPr id="4" name="Содержимое 3" descr="IMG_5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«3+1»</a:t>
            </a:r>
            <a:endParaRPr lang="ru-RU" dirty="0"/>
          </a:p>
        </p:txBody>
      </p:sp>
      <p:pic>
        <p:nvPicPr>
          <p:cNvPr id="4" name="Содержимое 3" descr="IMG_5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0754" y="1935163"/>
            <a:ext cx="5842492" cy="43894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69</Words>
  <Application>Microsoft Office PowerPoint</Application>
  <PresentationFormat>Экран (4:3)</PresentationFormat>
  <Paragraphs>18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Станция «СИБИРЯК»</vt:lpstr>
      <vt:lpstr>МЫ- Ответственные за станцию!</vt:lpstr>
      <vt:lpstr>Группа «5 элемент»</vt:lpstr>
      <vt:lpstr>Самые веселые ребята</vt:lpstr>
      <vt:lpstr>Группа «Бизнес в кубе» </vt:lpstr>
      <vt:lpstr>Группа «Пегас»</vt:lpstr>
      <vt:lpstr>Группа «Астера»</vt:lpstr>
      <vt:lpstr>Группа «Менеджеры»</vt:lpstr>
      <vt:lpstr>Группа «3+1»</vt:lpstr>
      <vt:lpstr>Девочки лепят снежки</vt:lpstr>
      <vt:lpstr>Группа «Квартет»</vt:lpstr>
      <vt:lpstr>Самая меткая группа</vt:lpstr>
      <vt:lpstr>Выполнение задания</vt:lpstr>
      <vt:lpstr>Принимаем ответы</vt:lpstr>
      <vt:lpstr>Группа «Пипсики»</vt:lpstr>
      <vt:lpstr>Группа «Пипсики»</vt:lpstr>
      <vt:lpstr>Группа «КЭШ»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«СИБИРЯК»</dc:title>
  <dc:creator>1</dc:creator>
  <cp:lastModifiedBy>1</cp:lastModifiedBy>
  <cp:revision>7</cp:revision>
  <dcterms:created xsi:type="dcterms:W3CDTF">2018-04-19T12:27:30Z</dcterms:created>
  <dcterms:modified xsi:type="dcterms:W3CDTF">2018-04-19T13:17:18Z</dcterms:modified>
</cp:coreProperties>
</file>