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72" r:id="rId5"/>
    <p:sldId id="258" r:id="rId6"/>
    <p:sldId id="273" r:id="rId7"/>
    <p:sldId id="268" r:id="rId8"/>
    <p:sldId id="274" r:id="rId9"/>
    <p:sldId id="275" r:id="rId10"/>
    <p:sldId id="269" r:id="rId11"/>
    <p:sldId id="276" r:id="rId12"/>
    <p:sldId id="26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BFA2-A5FD-4518-A126-583B671C660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C3B63A-7D01-4740-A425-E248841D4A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BFA2-A5FD-4518-A126-583B671C660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B63A-7D01-4740-A425-E248841D4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BFA2-A5FD-4518-A126-583B671C660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B63A-7D01-4740-A425-E248841D4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BFA2-A5FD-4518-A126-583B671C660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B63A-7D01-4740-A425-E248841D4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BFA2-A5FD-4518-A126-583B671C660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B63A-7D01-4740-A425-E248841D4A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BFA2-A5FD-4518-A126-583B671C660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B63A-7D01-4740-A425-E248841D4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BFA2-A5FD-4518-A126-583B671C660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B63A-7D01-4740-A425-E248841D4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BFA2-A5FD-4518-A126-583B671C660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B63A-7D01-4740-A425-E248841D4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BFA2-A5FD-4518-A126-583B671C660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B63A-7D01-4740-A425-E248841D4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BFA2-A5FD-4518-A126-583B671C660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B63A-7D01-4740-A425-E248841D4A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BFA2-A5FD-4518-A126-583B671C660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B63A-7D01-4740-A425-E248841D4A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446BFA2-A5FD-4518-A126-583B671C660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1C3B63A-7D01-4740-A425-E248841D4A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2420889"/>
            <a:ext cx="6629400" cy="2520279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стеклянный потолок или проблемы женского руководства»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0194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2225" y="404664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Факультет экономики, менеджмента, сервиса и туризма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Кафедра экономики, менеджмента и маркетинга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927523"/>
            <a:ext cx="7497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Заседание студенческого дискуссионного клуба «307»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0384" y="538067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Ковалев Александр Иванович, доктор </a:t>
            </a:r>
            <a:r>
              <a:rPr lang="ru-RU" b="1" dirty="0" err="1" smtClean="0">
                <a:solidFill>
                  <a:srgbClr val="002060"/>
                </a:solidFill>
              </a:rPr>
              <a:t>э.н</a:t>
            </a:r>
            <a:r>
              <a:rPr lang="ru-RU" b="1" dirty="0" smtClean="0">
                <a:solidFill>
                  <a:srgbClr val="002060"/>
                </a:solidFill>
              </a:rPr>
              <a:t>., профессор</a:t>
            </a:r>
            <a:endParaRPr lang="ru-RU" dirty="0"/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Олеся Александровна </a:t>
            </a:r>
            <a:r>
              <a:rPr lang="ru-RU" b="1" dirty="0" err="1" smtClean="0">
                <a:solidFill>
                  <a:srgbClr val="002060"/>
                </a:solidFill>
              </a:rPr>
              <a:t>Гешко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ст.преподаватель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73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7.hidemyass.com/ip-1/encoded/Oi8vY29udGVudHMuaS5zZHNrYS5ydS9faS9uZXdzL2MvNzQvdGVtcC9jaGVscnUvMjAxNS9iaXpfdl9jaWZyYWgvMjFfaW5mb2dyYWZpa2EuanB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88640"/>
            <a:ext cx="4896544" cy="638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14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p.vk.me/c638125/v638125553/10f3e/-13KAVxmru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1" y="3284984"/>
            <a:ext cx="4428257" cy="337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p.vk.me/c638125/v638125553/10d2e/_EzFX32o2U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34" y="1628800"/>
            <a:ext cx="4338364" cy="2949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9552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Обмен мнениями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763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x-press.by/content/upload/2013/03/03_08/he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42121" cy="525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183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vk.me/c638125/v638125553/10c4d/AZ-MEWagG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33218"/>
            <a:ext cx="4868812" cy="52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88653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7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38125/v638125553/10c32/6C0oUS8gQ4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449211" cy="593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2708920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Фотоотчет очередного заседания клуба «307»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301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Доля женщин среди руководителей компаний в </a:t>
            </a:r>
            <a:r>
              <a:rPr lang="ru-RU" dirty="0" smtClean="0">
                <a:solidFill>
                  <a:srgbClr val="C00000"/>
                </a:solidFill>
              </a:rPr>
              <a:t>России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5672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40 %</a:t>
            </a:r>
          </a:p>
          <a:p>
            <a:pPr marL="11430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Это весь топ-менеджмент </a:t>
            </a:r>
            <a:r>
              <a:rPr lang="ru-RU" sz="2800" dirty="0">
                <a:solidFill>
                  <a:srgbClr val="002060"/>
                </a:solidFill>
              </a:rPr>
              <a:t>компании, включая </a:t>
            </a:r>
            <a:r>
              <a:rPr lang="ru-RU" sz="2800" dirty="0" smtClean="0">
                <a:solidFill>
                  <a:srgbClr val="002060"/>
                </a:solidFill>
              </a:rPr>
              <a:t>главного бухгалтера</a:t>
            </a:r>
            <a:r>
              <a:rPr lang="ru-RU" sz="2800" dirty="0">
                <a:solidFill>
                  <a:srgbClr val="002060"/>
                </a:solidFill>
              </a:rPr>
              <a:t>, директора по персоналу и </a:t>
            </a:r>
            <a:r>
              <a:rPr lang="ru-RU" sz="2800" dirty="0" smtClean="0">
                <a:solidFill>
                  <a:srgbClr val="002060"/>
                </a:solidFill>
              </a:rPr>
              <a:t>др.</a:t>
            </a:r>
          </a:p>
          <a:p>
            <a:pPr marL="11430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НО: </a:t>
            </a:r>
          </a:p>
        </p:txBody>
      </p:sp>
      <p:pic>
        <p:nvPicPr>
          <p:cNvPr id="1026" name="Picture 2" descr="http://mln.kz/sites/default/files/1.jpg_99.jpg?14210655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3291393" cy="24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.kommersant.ru/SocialPics/1888608_26_0_15559740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9080"/>
            <a:ext cx="320329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82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p.vk.me/c638125/v638125553/10cef/K3naq9xE1o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0512"/>
            <a:ext cx="4705350" cy="6276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652120" y="2636912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Женщина – руководитель: «минус» или «плюс»!?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454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Должностями </a:t>
            </a:r>
            <a:r>
              <a:rPr lang="ru-RU" sz="2800" dirty="0">
                <a:solidFill>
                  <a:srgbClr val="C00000"/>
                </a:solidFill>
              </a:rPr>
              <a:t>в топ-менеджменте, которые чаще всего занимают женщины в мире, являются</a:t>
            </a:r>
            <a:r>
              <a:rPr lang="ru-RU" sz="2800" dirty="0" smtClean="0">
                <a:solidFill>
                  <a:srgbClr val="C00000"/>
                </a:solidFill>
              </a:rPr>
              <a:t>: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директор </a:t>
            </a:r>
            <a:r>
              <a:rPr lang="ru-RU" dirty="0">
                <a:solidFill>
                  <a:srgbClr val="002060"/>
                </a:solidFill>
              </a:rPr>
              <a:t>по персоналу – 27%, </a:t>
            </a:r>
            <a:r>
              <a:rPr lang="ru-RU" dirty="0" smtClean="0">
                <a:solidFill>
                  <a:srgbClr val="002060"/>
                </a:solidFill>
              </a:rPr>
              <a:t>финансовый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директор </a:t>
            </a:r>
            <a:r>
              <a:rPr lang="ru-RU" dirty="0">
                <a:solidFill>
                  <a:srgbClr val="002060"/>
                </a:solidFill>
              </a:rPr>
              <a:t>- 18%, директор по маркетингу - 12</a:t>
            </a:r>
            <a:r>
              <a:rPr lang="ru-RU" dirty="0" smtClean="0">
                <a:solidFill>
                  <a:srgbClr val="002060"/>
                </a:solidFill>
              </a:rPr>
              <a:t>%,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директор </a:t>
            </a:r>
            <a:r>
              <a:rPr lang="ru-RU" dirty="0">
                <a:solidFill>
                  <a:srgbClr val="002060"/>
                </a:solidFill>
              </a:rPr>
              <a:t>по продажам - 10%, </a:t>
            </a:r>
            <a:r>
              <a:rPr lang="ru-RU" dirty="0" smtClean="0">
                <a:solidFill>
                  <a:srgbClr val="002060"/>
                </a:solidFill>
              </a:rPr>
              <a:t>генеральный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директор </a:t>
            </a:r>
            <a:r>
              <a:rPr lang="ru-RU" dirty="0">
                <a:solidFill>
                  <a:srgbClr val="002060"/>
                </a:solidFill>
              </a:rPr>
              <a:t>- 9%, операционный директор - 9%.</a:t>
            </a:r>
          </a:p>
          <a:p>
            <a:pPr marL="11430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41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p.vk.me/c638125/v638125553/10d7f/jdgafN9SmZ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92577"/>
            <a:ext cx="4536504" cy="35605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905823" y="191683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Женщина и политика!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s://pp.vk.me/c638125/v638125553/10f23/0oweQIfEVpw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61" y="3212976"/>
            <a:ext cx="4338364" cy="3525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09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anews.com/media/posts/images/20150515/23206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37773" cy="603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50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p.vk.me/c638125/v638125553/10cc2/5CjDWmnkHN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940425" cy="44583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55576" y="76470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вам так скажу……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677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p.vk.me/c638125/v638125553/10e54/aYcPvNXiGT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584905"/>
            <a:ext cx="4320480" cy="33279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7544" y="69269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как же обстоят дела с женским руководством в нашем университете?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s://pp.vk.me/c638125/v638125553/10e9c/M21ZqilNbn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92" y="4226236"/>
            <a:ext cx="3222240" cy="242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p.vk.me/c638125/v638125553/10d37/Rmm61FLXbAQ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48" y="1756199"/>
            <a:ext cx="3258244" cy="2289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194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175</TotalTime>
  <Words>150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Аптека</vt:lpstr>
      <vt:lpstr>  «стеклянный потолок или проблемы женского руководства» </vt:lpstr>
      <vt:lpstr>Презентация PowerPoint</vt:lpstr>
      <vt:lpstr>Доля женщин среди руководителей компаний в России </vt:lpstr>
      <vt:lpstr>Презентация PowerPoint</vt:lpstr>
      <vt:lpstr>Должностями в топ-менеджменте, которые чаще всего занимают женщины в мире, являются: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«Лаборатория финансовой грамотности и социального предпринимательства»</dc:title>
  <dc:creator>1</dc:creator>
  <cp:lastModifiedBy>1</cp:lastModifiedBy>
  <cp:revision>19</cp:revision>
  <dcterms:created xsi:type="dcterms:W3CDTF">2016-11-02T12:47:23Z</dcterms:created>
  <dcterms:modified xsi:type="dcterms:W3CDTF">2017-04-24T03:39:15Z</dcterms:modified>
</cp:coreProperties>
</file>